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handoutMasterIdLst>
    <p:handoutMasterId r:id="rId6"/>
  </p:handoutMasterIdLst>
  <p:sldIdLst>
    <p:sldId id="256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0" autoAdjust="0"/>
    <p:restoredTop sz="94674"/>
  </p:normalViewPr>
  <p:slideViewPr>
    <p:cSldViewPr snapToGrid="0" snapToObjects="1">
      <p:cViewPr varScale="1">
        <p:scale>
          <a:sx n="128" d="100"/>
          <a:sy n="128" d="100"/>
        </p:scale>
        <p:origin x="192" y="7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96D54-B613-EE4E-9C05-E8852392CAF5}" type="datetimeFigureOut">
              <a:rPr lang="es-ES" smtClean="0"/>
              <a:t>16/10/26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15EB8-0C0A-B04F-A0FE-3A6FD0990EC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8907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10/16/26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‹Nº›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0785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190</TotalTime>
  <Words>0</Words>
  <Application>Microsoft Macintosh PowerPoint</Application>
  <PresentationFormat>Presentación en pantalla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Microsoft Office User</cp:lastModifiedBy>
  <cp:revision>48</cp:revision>
  <dcterms:created xsi:type="dcterms:W3CDTF">2010-04-12T23:12:02Z</dcterms:created>
  <dcterms:modified xsi:type="dcterms:W3CDTF">2026-10-16T10:58:19Z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